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22569C-1FBC-4D07-B1DD-A4043FE09BAB}" v="4" dt="2026-03-31T16:11:57.9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9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usseau, Guillaume (USA)" userId="842c8967-5fab-41d4-9456-153b4a11d39e" providerId="ADAL" clId="{29448C31-0FDA-4607-BC37-467D4053AD2A}"/>
    <pc:docChg chg="custSel modSld">
      <pc:chgData name="Brousseau, Guillaume (USA)" userId="842c8967-5fab-41d4-9456-153b4a11d39e" providerId="ADAL" clId="{29448C31-0FDA-4607-BC37-467D4053AD2A}" dt="2026-03-31T16:11:57.939" v="201" actId="1076"/>
      <pc:docMkLst>
        <pc:docMk/>
      </pc:docMkLst>
      <pc:sldChg chg="addSp modSp mod">
        <pc:chgData name="Brousseau, Guillaume (USA)" userId="842c8967-5fab-41d4-9456-153b4a11d39e" providerId="ADAL" clId="{29448C31-0FDA-4607-BC37-467D4053AD2A}" dt="2026-03-31T16:11:57.939" v="201" actId="1076"/>
        <pc:sldMkLst>
          <pc:docMk/>
          <pc:sldMk cId="2463968119" sldId="257"/>
        </pc:sldMkLst>
        <pc:spChg chg="mod">
          <ac:chgData name="Brousseau, Guillaume (USA)" userId="842c8967-5fab-41d4-9456-153b4a11d39e" providerId="ADAL" clId="{29448C31-0FDA-4607-BC37-467D4053AD2A}" dt="2026-03-31T16:07:59.486" v="177" actId="404"/>
          <ac:spMkLst>
            <pc:docMk/>
            <pc:sldMk cId="2463968119" sldId="257"/>
            <ac:spMk id="2" creationId="{C7539BBE-26FD-4E9D-E270-85DBA33A5D7D}"/>
          </ac:spMkLst>
        </pc:spChg>
        <pc:spChg chg="mod">
          <ac:chgData name="Brousseau, Guillaume (USA)" userId="842c8967-5fab-41d4-9456-153b4a11d39e" providerId="ADAL" clId="{29448C31-0FDA-4607-BC37-467D4053AD2A}" dt="2026-03-31T16:08:25.114" v="197" actId="20577"/>
          <ac:spMkLst>
            <pc:docMk/>
            <pc:sldMk cId="2463968119" sldId="257"/>
            <ac:spMk id="8" creationId="{CD8A7A6D-1A2B-0DB6-2E96-02E0E01C2360}"/>
          </ac:spMkLst>
        </pc:spChg>
        <pc:picChg chg="add mod">
          <ac:chgData name="Brousseau, Guillaume (USA)" userId="842c8967-5fab-41d4-9456-153b4a11d39e" providerId="ADAL" clId="{29448C31-0FDA-4607-BC37-467D4053AD2A}" dt="2026-03-31T16:11:57.939" v="201" actId="1076"/>
          <ac:picMkLst>
            <pc:docMk/>
            <pc:sldMk cId="2463968119" sldId="257"/>
            <ac:picMk id="1026" creationId="{94CABD42-4DDB-81C9-EAA0-ECDB7BC3D54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D8D3E-A773-131A-C9BA-B9D81EF4F7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A30027-C6C4-CA82-5133-3173A9A8EB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83CB9-E152-9471-693B-368EE844A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71C17-8D60-4E40-883C-EA32E49E56C8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B7025-313E-2B94-A10C-CE0C45583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39610-5436-4BD5-3BF7-3C6BF8BEA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FF66-55C5-4542-85E7-4FCA347B5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50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20141-DEFC-CFE9-8A17-B20D0DE7A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EDB798-BF59-3401-5572-419DB5273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2878A-C057-3D1E-880E-BCBAE242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71C17-8D60-4E40-883C-EA32E49E56C8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2FE2E-D0BE-7ECF-D006-FDA17214C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24D9A-C001-C527-2929-B108EBCCD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FF66-55C5-4542-85E7-4FCA347B5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67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20234B-A652-F462-2370-B38B304703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ABC554-D632-9732-DA88-2891BF2244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89EA2-FEF7-E3CD-368A-FF2D36BE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71C17-8D60-4E40-883C-EA32E49E56C8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23326-6BA0-C931-D94E-22055BB55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ABA98-FF8D-6D8B-3760-51E85C35D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FF66-55C5-4542-85E7-4FCA347B5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42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3FFE3-EC30-ED66-204F-E6D7F569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77163-F7B1-7544-3804-AEC9B5AB1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AA0E70-E2FC-7BDB-D08D-E6F320D72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71C17-8D60-4E40-883C-EA32E49E56C8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AB46D-F75C-3DE7-759E-421DA968B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88E23-CDF0-998F-72AB-89A5819D9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FF66-55C5-4542-85E7-4FCA347B5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47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84101-C3FE-F376-0362-6131D8DED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394B29-FD36-1932-99F3-2CBC0C2D4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DE8D9-B054-5827-F5BB-182918161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71C17-8D60-4E40-883C-EA32E49E56C8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BCDC2-68CA-D08E-0073-A5E58E438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A84D8-BA34-7D2A-EAD0-CDBFBBF54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FF66-55C5-4542-85E7-4FCA347B5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48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DA72A-98B8-A92A-7AD2-90E1644AD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66492-AF65-E698-5995-B5F463BAF6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E00382-FF58-C914-0AC6-30E491639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09C74-6F9B-15B9-93E9-B8A8547C0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71C17-8D60-4E40-883C-EA32E49E56C8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8632F-22F1-208D-9250-FECDBC79D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53A470-00F6-BD5E-AEDF-F8239B30B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FF66-55C5-4542-85E7-4FCA347B5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76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89734-C6A5-F122-0B7F-2BCE2981E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41E68B-916B-D356-1863-BF271C5EA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2DC366-976A-5945-295E-167ED6DD0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8D51F4-466B-E708-DC0E-556C400287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99BBB2-B40D-2302-4255-2927D8CBEC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EE414B-615C-0DC0-1DAA-E84A6B19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71C17-8D60-4E40-883C-EA32E49E56C8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EB1C45-27E4-8496-8E99-42E6C6C8B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C5B3B6-89C3-C868-F50B-4BB8444B0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FF66-55C5-4542-85E7-4FCA347B5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93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71D62-5736-AB47-C89E-E14A9DFD3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3761BC-BBF7-B81A-C3C7-A76666F63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71C17-8D60-4E40-883C-EA32E49E56C8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36417C-C525-E26F-8A7D-A2BD9A102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1C6610-ADF6-DBCD-1E19-648C92873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FF66-55C5-4542-85E7-4FCA347B5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46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C527E4-0F80-341C-3CCC-22B860E63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71C17-8D60-4E40-883C-EA32E49E56C8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EBEAAB-22CA-FA03-59E5-AE8E6163B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717382-76DE-059B-DBAA-C89625AD0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FF66-55C5-4542-85E7-4FCA347B5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118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8D2C9-60EF-6CF2-B20D-AB065D437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1458E-BCCB-BF44-7FEC-59EF7DEDA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E40C4-9A86-F05F-F8ED-558D665847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673456-600C-73E7-A2D4-5BFC25B7E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71C17-8D60-4E40-883C-EA32E49E56C8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E0E91E-D370-FD57-7D43-341F30E39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F8D53F-673D-C5E1-D42E-A4C08F61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FF66-55C5-4542-85E7-4FCA347B5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451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B0E23-17BA-A9AD-0263-B908EF024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B8A318-82DC-3CB2-53ED-4078C0A205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DF27A-8F52-5457-92B7-4B1EFF37F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32C52B-4AAF-3506-8EED-3B634E78F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71C17-8D60-4E40-883C-EA32E49E56C8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CD15A-3126-0D34-5E51-0AB764F22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969669-0D31-AA29-0AC1-EC3A78D97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6FF66-55C5-4542-85E7-4FCA347B5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47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FEB417-93DF-0BCA-57E4-A38E4287C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F063A-7E4D-A187-68C6-9E7EC92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616AD-7581-A588-9285-282FDAAFDB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E71C17-8D60-4E40-883C-EA32E49E56C8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E54C9-49F4-83A3-9342-8409059F7D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CC23C-E340-5ED6-6475-FC92E549A8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26FF66-55C5-4542-85E7-4FCA347B5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07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mailto:woodstocklittleleaguepresident@yahoo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39BBE-26FD-4E9D-E270-85DBA33A5D7D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en-US" dirty="0"/>
              <a:t>Finding Your Team in </a:t>
            </a:r>
            <a:r>
              <a:rPr lang="en-US" dirty="0" err="1"/>
              <a:t>GameChanger</a:t>
            </a:r>
            <a:br>
              <a:rPr lang="en-US" dirty="0"/>
            </a:br>
            <a:r>
              <a:rPr lang="en-US" sz="1800" dirty="0"/>
              <a:t>Note: This only works if you are registered as a Team Manager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D9A12B9-2E57-BF6A-604B-E77CC0E551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573" y="1500178"/>
            <a:ext cx="2007131" cy="43513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CEFFBD5-7361-8611-13B6-2C29FA51C1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8" t="-6197" r="318" b="41183"/>
          <a:stretch>
            <a:fillRect/>
          </a:stretch>
        </p:blipFill>
        <p:spPr>
          <a:xfrm>
            <a:off x="8474925" y="1125777"/>
            <a:ext cx="3163373" cy="445869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D8A7A6D-1A2B-0DB6-2E96-02E0E01C2360}"/>
              </a:ext>
            </a:extLst>
          </p:cNvPr>
          <p:cNvSpPr txBox="1"/>
          <p:nvPr/>
        </p:nvSpPr>
        <p:spPr>
          <a:xfrm>
            <a:off x="3649632" y="1690688"/>
            <a:ext cx="485613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Step 1:</a:t>
            </a:r>
            <a:r>
              <a:rPr lang="en-US" sz="1400" dirty="0"/>
              <a:t> Download the </a:t>
            </a:r>
            <a:r>
              <a:rPr lang="en-US" sz="1400" dirty="0" err="1"/>
              <a:t>GameChanger</a:t>
            </a:r>
            <a:r>
              <a:rPr lang="en-US" sz="1400" dirty="0"/>
              <a:t> App to your phone.</a:t>
            </a:r>
          </a:p>
          <a:p>
            <a:endParaRPr lang="en-US" sz="1400" b="1" dirty="0"/>
          </a:p>
          <a:p>
            <a:r>
              <a:rPr lang="en-US" sz="1400" b="1" dirty="0"/>
              <a:t>Step 2: </a:t>
            </a:r>
            <a:r>
              <a:rPr lang="en-US" sz="1400" dirty="0"/>
              <a:t>Setup your </a:t>
            </a:r>
            <a:r>
              <a:rPr lang="en-US" sz="1400" dirty="0" err="1"/>
              <a:t>GameChanger</a:t>
            </a:r>
            <a:r>
              <a:rPr lang="en-US" sz="1400" dirty="0"/>
              <a:t> account using the same email account that you use for the Woodstock Little League website</a:t>
            </a:r>
          </a:p>
          <a:p>
            <a:endParaRPr lang="en-US" sz="1400" b="1" dirty="0"/>
          </a:p>
          <a:p>
            <a:r>
              <a:rPr lang="en-US" sz="1400" b="1" dirty="0"/>
              <a:t>Step 3: </a:t>
            </a:r>
            <a:r>
              <a:rPr lang="en-US" sz="1400" dirty="0"/>
              <a:t>On the home page of the app select the “+” sign in the upper right hand corner to import a team</a:t>
            </a:r>
          </a:p>
          <a:p>
            <a:endParaRPr lang="en-US" sz="1400" b="1" dirty="0"/>
          </a:p>
          <a:p>
            <a:r>
              <a:rPr lang="en-US" sz="1400" b="1" dirty="0"/>
              <a:t>Step 4: </a:t>
            </a:r>
            <a:r>
              <a:rPr lang="en-US" sz="1400" dirty="0"/>
              <a:t>Select “Import Sports Connect”.  This will automatically import your team</a:t>
            </a:r>
          </a:p>
          <a:p>
            <a:endParaRPr lang="en-US" sz="1400" dirty="0"/>
          </a:p>
          <a:p>
            <a:r>
              <a:rPr lang="en-US" sz="1400" dirty="0"/>
              <a:t>If your team is not found there are generally three issues.</a:t>
            </a:r>
          </a:p>
          <a:p>
            <a:pPr marL="342900" indent="-342900">
              <a:buAutoNum type="arabicParenR"/>
            </a:pPr>
            <a:r>
              <a:rPr lang="en-US" sz="1400" dirty="0"/>
              <a:t>Your GC email does not match your WLL account email</a:t>
            </a:r>
          </a:p>
          <a:p>
            <a:pPr marL="342900" indent="-342900">
              <a:buAutoNum type="arabicParenR"/>
            </a:pPr>
            <a:r>
              <a:rPr lang="en-US" sz="1400" dirty="0"/>
              <a:t>You are not registered as a Team Manager</a:t>
            </a:r>
          </a:p>
          <a:p>
            <a:pPr marL="342900" indent="-342900">
              <a:buAutoNum type="arabicParenR"/>
            </a:pPr>
            <a:r>
              <a:rPr lang="en-US" sz="1400" dirty="0"/>
              <a:t>Your roster needs to be reposted.</a:t>
            </a:r>
          </a:p>
          <a:p>
            <a:r>
              <a:rPr lang="en-US" sz="1400" dirty="0"/>
              <a:t>Please email </a:t>
            </a:r>
            <a:r>
              <a:rPr lang="en-US" sz="1400" dirty="0">
                <a:hlinkClick r:id="rId4"/>
              </a:rPr>
              <a:t>woodstocklittleleaguepresident@yahoo.com</a:t>
            </a:r>
            <a:r>
              <a:rPr lang="en-US" sz="1400" dirty="0"/>
              <a:t> </a:t>
            </a:r>
            <a:r>
              <a:rPr lang="en-US" sz="1400"/>
              <a:t>Send your </a:t>
            </a:r>
            <a:r>
              <a:rPr lang="en-US" sz="1400" dirty="0"/>
              <a:t>GC email address and we can check for any of these issues.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02CAB77-11CB-189F-4DDF-4DC18419C5FD}"/>
              </a:ext>
            </a:extLst>
          </p:cNvPr>
          <p:cNvSpPr/>
          <p:nvPr/>
        </p:nvSpPr>
        <p:spPr>
          <a:xfrm>
            <a:off x="2212762" y="1500178"/>
            <a:ext cx="934496" cy="6387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456E428-648C-76DF-8B72-7E0EC7BE1A69}"/>
              </a:ext>
            </a:extLst>
          </p:cNvPr>
          <p:cNvCxnSpPr>
            <a:cxnSpLocks/>
          </p:cNvCxnSpPr>
          <p:nvPr/>
        </p:nvCxnSpPr>
        <p:spPr>
          <a:xfrm flipH="1" flipV="1">
            <a:off x="2889646" y="2138965"/>
            <a:ext cx="759986" cy="103492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C03FDBA-D743-7CFE-F1A8-DBF2289F681B}"/>
              </a:ext>
            </a:extLst>
          </p:cNvPr>
          <p:cNvCxnSpPr>
            <a:cxnSpLocks/>
          </p:cNvCxnSpPr>
          <p:nvPr/>
        </p:nvCxnSpPr>
        <p:spPr>
          <a:xfrm>
            <a:off x="7068065" y="3675847"/>
            <a:ext cx="122743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41C062F9-4049-838A-1A5A-6968C1C583B8}"/>
              </a:ext>
            </a:extLst>
          </p:cNvPr>
          <p:cNvSpPr/>
          <p:nvPr/>
        </p:nvSpPr>
        <p:spPr>
          <a:xfrm>
            <a:off x="8325983" y="2949365"/>
            <a:ext cx="3492101" cy="16555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GameChanger App | GameChanger">
            <a:extLst>
              <a:ext uri="{FF2B5EF4-FFF2-40B4-BE49-F238E27FC236}">
                <a16:creationId xmlns:a16="http://schemas.microsoft.com/office/drawing/2014/main" id="{94CABD42-4DDB-81C9-EAA0-ECDB7BC3D5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43" y="328495"/>
            <a:ext cx="1440726" cy="1355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3968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4447dd6a-a4a1-440b-a6a3-9124ef1ee017}" enabled="1" method="Privileged" siteId="{7a18110d-ef9b-4274-acef-e62ab0fe28e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149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Finding Your Team in GameChanger Note: This only works if you are registered as a Team Manager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Brousseau, Guillaume (USA)</dc:creator>
  <cp:lastModifiedBy>Brousseau, Guillaume (USA)</cp:lastModifiedBy>
  <cp:revision>1</cp:revision>
  <dcterms:created xsi:type="dcterms:W3CDTF">2026-03-31T15:58:26Z</dcterms:created>
  <dcterms:modified xsi:type="dcterms:W3CDTF">2026-03-31T16:12:00Z</dcterms:modified>
</cp:coreProperties>
</file>